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2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6" autoAdjust="0"/>
    <p:restoredTop sz="92949" autoAdjust="0"/>
  </p:normalViewPr>
  <p:slideViewPr>
    <p:cSldViewPr snapToGrid="0">
      <p:cViewPr varScale="1">
        <p:scale>
          <a:sx n="115" d="100"/>
          <a:sy n="115" d="100"/>
        </p:scale>
        <p:origin x="14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73310-231A-4684-B895-919CA5749284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A1407-BFA8-4666-9553-BB8D19624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83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0F9DB-FBAF-4ABE-8D31-278B5DD894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72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CEC1-4473-4649-BD1E-C31890A37FD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2A40-6856-4931-A142-BFCC50D4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8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CEC1-4473-4649-BD1E-C31890A37FD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2A40-6856-4931-A142-BFCC50D4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CEC1-4473-4649-BD1E-C31890A37FD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2A40-6856-4931-A142-BFCC50D4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52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CEC1-4473-4649-BD1E-C31890A37FD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2A40-6856-4931-A142-BFCC50D4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9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CEC1-4473-4649-BD1E-C31890A37FD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2A40-6856-4931-A142-BFCC50D4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9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CEC1-4473-4649-BD1E-C31890A37FD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2A40-6856-4931-A142-BFCC50D4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CEC1-4473-4649-BD1E-C31890A37FD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2A40-6856-4931-A142-BFCC50D4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6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CEC1-4473-4649-BD1E-C31890A37FD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2A40-6856-4931-A142-BFCC50D4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13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CEC1-4473-4649-BD1E-C31890A37FD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2A40-6856-4931-A142-BFCC50D4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5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CEC1-4473-4649-BD1E-C31890A37FD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2A40-6856-4931-A142-BFCC50D4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77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FCEC1-4473-4649-BD1E-C31890A37FD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2A40-6856-4931-A142-BFCC50D4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3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CEC1-4473-4649-BD1E-C31890A37FD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A2A40-6856-4931-A142-BFCC50D45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1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F6680-8DC2-344B-8D9C-818EDCAE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593" y="228600"/>
            <a:ext cx="7068207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+mn-lt"/>
              </a:rPr>
              <a:t>Resilience Film Showing Toolkit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A81E2-CF92-8748-B1DF-F77B8AE49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1240" y="1252330"/>
            <a:ext cx="7588197" cy="5257800"/>
          </a:xfrm>
        </p:spPr>
        <p:txBody>
          <a:bodyPr vert="horz" anchor="t"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Contents 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 Checklist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Facilitator’s Guide with Discussion Questions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Facilitator’s Guide to Resilience by KPJR Films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Ideas for Guest Co-Facilitators and Resources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flyer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Sample Handouts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Template PowerPoint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 sign-in sheet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 evaluation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F36EA9-E771-4AB7-B235-4246F48E1B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066799" cy="685398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25B30D-F7E8-49C5-B46C-C5102EC4B2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4800600"/>
            <a:ext cx="1993565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80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ward One WI preso 2019.pptx" id="{455C9D35-FEB7-4E11-92A5-B78F7507C83D}" vid="{4D51FAAE-3503-4B48-BD47-DAF02F3FA2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Framework template</Template>
  <TotalTime>28440</TotalTime>
  <Words>38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Resilience Film Showing Toolkit</vt:lpstr>
    </vt:vector>
  </TitlesOfParts>
  <Company>University of Wisconsin-La Crosse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Resilient and Trauma Informed Community Foundation 2</dc:title>
  <dc:creator>Catherine Kolkmeier</dc:creator>
  <cp:lastModifiedBy>Catherine Kolkmeier</cp:lastModifiedBy>
  <cp:revision>160</cp:revision>
  <dcterms:created xsi:type="dcterms:W3CDTF">2019-05-17T14:08:17Z</dcterms:created>
  <dcterms:modified xsi:type="dcterms:W3CDTF">2022-08-23T15:29:02Z</dcterms:modified>
</cp:coreProperties>
</file>